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6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2" r:id="rId13"/>
    <p:sldId id="271" r:id="rId14"/>
    <p:sldId id="274" r:id="rId15"/>
    <p:sldId id="275" r:id="rId16"/>
    <p:sldId id="279" r:id="rId17"/>
    <p:sldId id="280" r:id="rId18"/>
    <p:sldId id="281" r:id="rId19"/>
    <p:sldId id="282" r:id="rId20"/>
    <p:sldId id="286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94B22-8D52-4AEA-A9E8-7D7CC236B2D9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2E57B-3B44-4A5B-81DB-71FD48B61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Lecture# 23 &amp; 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E6548-5A3F-4530-AC24-71E1172ED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The Dial Gauge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The Level Comparator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Reed Type Mechanical Comparator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Passameter</a:t>
            </a:r>
            <a:r>
              <a:rPr lang="en-US" dirty="0" smtClean="0">
                <a:solidFill>
                  <a:srgbClr val="0070C0"/>
                </a:solidFill>
              </a:rPr>
              <a:t> External Indicating Gauge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5.  Sigma Comparator</a:t>
            </a:r>
          </a:p>
          <a:p>
            <a:pPr marL="514350" indent="-514350">
              <a:buNone/>
            </a:pPr>
            <a:r>
              <a:rPr lang="en-US" dirty="0" smtClean="0"/>
              <a:t>6.  Johnson </a:t>
            </a:r>
            <a:r>
              <a:rPr lang="en-US" dirty="0" err="1" smtClean="0"/>
              <a:t>Mikrokrator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err="1" smtClean="0">
                <a:solidFill>
                  <a:srgbClr val="0070C0"/>
                </a:solidFill>
              </a:rPr>
              <a:t>Passameter</a:t>
            </a:r>
            <a:r>
              <a:rPr lang="en-US" b="1" dirty="0" smtClean="0">
                <a:solidFill>
                  <a:srgbClr val="0070C0"/>
                </a:solidFill>
              </a:rPr>
              <a:t> External Indicating Gauge: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ternal passa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2200"/>
            <a:ext cx="6248400" cy="35433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err="1" smtClean="0">
                <a:solidFill>
                  <a:srgbClr val="0070C0"/>
                </a:solidFill>
              </a:rPr>
              <a:t>Passameter</a:t>
            </a:r>
            <a:r>
              <a:rPr lang="en-US" b="1" dirty="0" smtClean="0">
                <a:solidFill>
                  <a:srgbClr val="0070C0"/>
                </a:solidFill>
              </a:rPr>
              <a:t> External Indicating Gauge: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assometer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5705138" cy="3276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err="1" smtClean="0">
                <a:solidFill>
                  <a:srgbClr val="0070C0"/>
                </a:solidFill>
              </a:rPr>
              <a:t>Passameter</a:t>
            </a:r>
            <a:r>
              <a:rPr lang="en-US" b="1" dirty="0" smtClean="0">
                <a:solidFill>
                  <a:srgbClr val="0070C0"/>
                </a:solidFill>
              </a:rPr>
              <a:t> External Indicating Gauge: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assomte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5126635" cy="2743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err="1" smtClean="0">
                <a:solidFill>
                  <a:srgbClr val="0070C0"/>
                </a:solidFill>
              </a:rPr>
              <a:t>Passameter</a:t>
            </a:r>
            <a:r>
              <a:rPr lang="en-US" b="1" dirty="0" smtClean="0">
                <a:solidFill>
                  <a:srgbClr val="0070C0"/>
                </a:solidFill>
              </a:rPr>
              <a:t> External Indicating Gauge: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asso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448" y="2657474"/>
            <a:ext cx="5284552" cy="27527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err="1" smtClean="0">
                <a:solidFill>
                  <a:srgbClr val="0070C0"/>
                </a:solidFill>
              </a:rPr>
              <a:t>Passameter</a:t>
            </a:r>
            <a:r>
              <a:rPr lang="en-US" b="1" dirty="0" smtClean="0">
                <a:solidFill>
                  <a:srgbClr val="0070C0"/>
                </a:solidFill>
              </a:rPr>
              <a:t> External Indicating Gauge:</a:t>
            </a:r>
          </a:p>
          <a:p>
            <a:r>
              <a:rPr lang="en-US" dirty="0" smtClean="0"/>
              <a:t>The working force b/w the anvils is about 12oz</a:t>
            </a:r>
          </a:p>
          <a:p>
            <a:r>
              <a:rPr lang="en-US" dirty="0" smtClean="0"/>
              <a:t>Instruments vary in size, but are capable of accepting work b/w 0 &amp; 6 inch diameter</a:t>
            </a:r>
          </a:p>
          <a:p>
            <a:r>
              <a:rPr lang="en-US" dirty="0" smtClean="0"/>
              <a:t>The range of the pointer is ±0.003in.</a:t>
            </a:r>
          </a:p>
          <a:p>
            <a:r>
              <a:rPr lang="en-US" dirty="0" smtClean="0"/>
              <a:t>The magnification is about 300</a:t>
            </a:r>
          </a:p>
          <a:p>
            <a:r>
              <a:rPr lang="en-US" dirty="0" smtClean="0"/>
              <a:t>The permissible error in the gauge is ±0.00004in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5. Sigma Comparator:</a:t>
            </a:r>
          </a:p>
          <a:p>
            <a:r>
              <a:rPr lang="en-US" dirty="0" smtClean="0"/>
              <a:t>It is an excellent example of modern mechanical comparator</a:t>
            </a:r>
          </a:p>
          <a:p>
            <a:r>
              <a:rPr lang="en-US" dirty="0" smtClean="0"/>
              <a:t>Magnification range of this instrument is form 300 to 5000.</a:t>
            </a:r>
          </a:p>
          <a:p>
            <a:r>
              <a:rPr lang="en-US" dirty="0" smtClean="0"/>
              <a:t>Use of this instrument may be greatly extended by means of especially designed contacts &amp; attachments to include internal diameter of screw thread</a:t>
            </a:r>
          </a:p>
          <a:p>
            <a:r>
              <a:rPr lang="en-US" dirty="0" smtClean="0"/>
              <a:t>The details  &amp; magnifying system of the comparator are shown in figures on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ma comprt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387" y="219075"/>
            <a:ext cx="6079587" cy="3438525"/>
          </a:xfrm>
        </p:spPr>
      </p:pic>
      <p:pic>
        <p:nvPicPr>
          <p:cNvPr id="5" name="Picture 4" descr="sigma comparator cross hin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837" y="3733800"/>
            <a:ext cx="4500563" cy="285875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5. Sigma Comparator: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The plunger is mounted on a pair of slit diagram to give a frictionless linear motion, has mounted upon the face of the moving member of a cross strip hinge</a:t>
            </a:r>
          </a:p>
          <a:p>
            <a:r>
              <a:rPr lang="en-US" dirty="0" smtClean="0"/>
              <a:t>This hinge consists of a moving component &amp; a fixed member connected by flexible strips alternatively at right angle </a:t>
            </a:r>
          </a:p>
          <a:p>
            <a:r>
              <a:rPr lang="en-US" dirty="0" smtClean="0"/>
              <a:t>When external force is applied on moving member, it would pivot as would a hinge about the line of intersection of the strips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5. Sigma Comparator: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An arm (which divides into Y form) is attached to the moving member. If the length of the arm is ‘l’ &amp; the distance from the hinge pivot to the knife edge is ‘a’, then first stage of magnification is     l/a</a:t>
            </a:r>
          </a:p>
          <a:p>
            <a:r>
              <a:rPr lang="en-US" dirty="0" smtClean="0"/>
              <a:t>To the extremities to the Y , an arm is attached a phosphor bronze band or strip which is passed around a drum of radius r attached to a pointer spindle. If the pointer is of length R, then the 2</a:t>
            </a:r>
            <a:r>
              <a:rPr lang="en-US" baseline="30000" dirty="0" smtClean="0"/>
              <a:t>nd</a:t>
            </a:r>
            <a:r>
              <a:rPr lang="en-US" dirty="0" smtClean="0"/>
              <a:t> stage of magnification is R/r </a:t>
            </a:r>
          </a:p>
          <a:p>
            <a:r>
              <a:rPr lang="en-US" b="1" dirty="0" smtClean="0"/>
              <a:t>And the total magnification is : l/a x R/r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Sigma Comparator:</a:t>
            </a:r>
          </a:p>
          <a:p>
            <a:r>
              <a:rPr lang="en-US" dirty="0" smtClean="0"/>
              <a:t>The magnification can be changed by tightening one and slackening the other screw attaching the knife edge to the plunger &amp; thus adjusting the distance a</a:t>
            </a:r>
          </a:p>
          <a:p>
            <a:r>
              <a:rPr lang="en-US" dirty="0" smtClean="0"/>
              <a:t>An other way to produce instrument of different magnification is to use drums of different radii r &amp; suitable strip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2. The Level Comparator: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This comparator works on the principle of sensitive level</a:t>
            </a:r>
          </a:p>
          <a:p>
            <a:r>
              <a:rPr lang="en-US" dirty="0" smtClean="0"/>
              <a:t>It was designed by </a:t>
            </a:r>
            <a:r>
              <a:rPr lang="en-US" dirty="0" err="1" smtClean="0"/>
              <a:t>A.J.C.Brookes</a:t>
            </a:r>
            <a:r>
              <a:rPr lang="en-US" dirty="0" smtClean="0"/>
              <a:t> of the N.P.L, in the end of 1</a:t>
            </a:r>
            <a:r>
              <a:rPr lang="en-US" baseline="30000" dirty="0" smtClean="0"/>
              <a:t>st</a:t>
            </a:r>
            <a:r>
              <a:rPr lang="en-US" dirty="0" smtClean="0"/>
              <a:t> world war</a:t>
            </a:r>
          </a:p>
          <a:p>
            <a:r>
              <a:rPr lang="en-US" dirty="0" smtClean="0"/>
              <a:t>It was used for measurement concerned with subdivision of standard length gauges</a:t>
            </a:r>
          </a:p>
          <a:p>
            <a:r>
              <a:rPr lang="en-US" dirty="0" smtClean="0"/>
              <a:t>Principle of instrument is shown in figure</a:t>
            </a:r>
          </a:p>
          <a:p>
            <a:r>
              <a:rPr lang="en-US" dirty="0" smtClean="0"/>
              <a:t>A sensitive level tube is used for the measuring unit, this is attached to a mounting fitted with two ball feet about 3/4 inch apart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Sigma Comparator: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sigma vertical type compar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152650"/>
            <a:ext cx="2661138" cy="432435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Sigma Comparator:</a:t>
            </a:r>
          </a:p>
          <a:p>
            <a:pPr>
              <a:buNone/>
            </a:pPr>
            <a:r>
              <a:rPr lang="en-US" dirty="0" smtClean="0"/>
              <a:t>Advantage/disadvantages of sigma comparator</a:t>
            </a:r>
          </a:p>
          <a:p>
            <a:pPr algn="ctr">
              <a:buNone/>
            </a:pPr>
            <a:r>
              <a:rPr lang="en-US" b="1" dirty="0" smtClean="0"/>
              <a:t>DO YOUR SELF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6. Johnson </a:t>
            </a:r>
            <a:r>
              <a:rPr lang="en-US" b="1" dirty="0" err="1" smtClean="0">
                <a:solidFill>
                  <a:srgbClr val="0070C0"/>
                </a:solidFill>
              </a:rPr>
              <a:t>Mikrokator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DO YOUR SELF 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Johnson Mikrokator.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5" y="3200400"/>
            <a:ext cx="3895725" cy="2057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vel comparato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8295" y="76200"/>
            <a:ext cx="4859705" cy="64008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2. The Level Comparator: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4000" dirty="0" smtClean="0"/>
              <a:t>The base of comparator is of rotatable surface plate with a lapped upper surface, which remains in a true plane when the plate is rotated about a central axis</a:t>
            </a:r>
          </a:p>
          <a:p>
            <a:r>
              <a:rPr lang="en-US" sz="4000" dirty="0" smtClean="0"/>
              <a:t>The comparator is used for comparing the sizes of two length gauges denoted by A &amp; B respectively in figure</a:t>
            </a:r>
          </a:p>
          <a:p>
            <a:r>
              <a:rPr lang="en-US" sz="4000" dirty="0" smtClean="0"/>
              <a:t>These gauges are wrung on to platen, &amp; at the same time, one ball foot rests on each of the opposite ends of the two gauges</a:t>
            </a:r>
          </a:p>
          <a:p>
            <a:r>
              <a:rPr lang="en-US" sz="4000" dirty="0" smtClean="0"/>
              <a:t>A reading is taken first when the gauges are shown in position A-B, The level is then raised &amp; platen turn through 180 degree </a:t>
            </a:r>
          </a:p>
          <a:p>
            <a:r>
              <a:rPr lang="en-US" sz="4000" dirty="0" smtClean="0"/>
              <a:t>After lowering the level on to the gauges a second reading is taken with the gauges in B-A Position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The Level Comparator:</a:t>
            </a:r>
          </a:p>
          <a:p>
            <a:r>
              <a:rPr lang="en-US" dirty="0" smtClean="0"/>
              <a:t>Assuming that a difference in length exists b/w the two gauges being checked, then the difference b/w the two readings obtained is distance equivalent to twice the difference in the length of the two gauges</a:t>
            </a:r>
          </a:p>
          <a:p>
            <a:r>
              <a:rPr lang="en-US" dirty="0" smtClean="0"/>
              <a:t>This instrument, which can be used for checking length gauges up to about 40 inch ling is capable of establishing dimensional differences of the order of one-millionth of an inch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3. Reed Type Mechanical Comparator: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3400" dirty="0" smtClean="0"/>
              <a:t>The reed mechanism is frictionless device for magnifying small motions of spindle</a:t>
            </a:r>
          </a:p>
          <a:p>
            <a:r>
              <a:rPr lang="en-US" sz="3400" dirty="0" smtClean="0"/>
              <a:t>Comparator has a sensing probe, a spindle, attached to a moveable member A</a:t>
            </a:r>
          </a:p>
          <a:p>
            <a:r>
              <a:rPr lang="en-US" sz="3400" dirty="0" smtClean="0"/>
              <a:t>Member A moves through a diameter x, the input displacement, with respect to member B which is fixed</a:t>
            </a:r>
          </a:p>
          <a:p>
            <a:r>
              <a:rPr lang="en-US" sz="3400" dirty="0" smtClean="0"/>
              <a:t>Member A is constrained by Flexure strips or reeds C, to move to B</a:t>
            </a:r>
          </a:p>
          <a:p>
            <a:r>
              <a:rPr lang="en-US" sz="3400" dirty="0" smtClean="0"/>
              <a:t>The pointer is attached to reeds D</a:t>
            </a:r>
          </a:p>
          <a:p>
            <a:r>
              <a:rPr lang="en-US" sz="3400" dirty="0" smtClean="0"/>
              <a:t>A small input displacement x, produce a large angular movement, X , of the pointer on account of their orientation relative to the motion.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Reed Type Mechanical Comparator: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eed type mechanical comparator.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1524000"/>
            <a:ext cx="4562475" cy="45243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Reed Type Mechanical Comparator:</a:t>
            </a:r>
          </a:p>
          <a:p>
            <a:r>
              <a:rPr lang="en-US" dirty="0" smtClean="0"/>
              <a:t>The scale is calibrated by means of block gauges &amp; indicates the difference in displacement of the fixed &amp; the moveable elements</a:t>
            </a:r>
          </a:p>
          <a:p>
            <a:r>
              <a:rPr lang="en-US" dirty="0" smtClean="0"/>
              <a:t>There is no friction &amp; the hysteresis effect is minimized by using suitable steel for the reeds</a:t>
            </a:r>
          </a:p>
          <a:p>
            <a:r>
              <a:rPr lang="en-US" dirty="0" smtClean="0"/>
              <a:t>Comparators of this class have sensitivities of the order of 0.25 x10</a:t>
            </a:r>
            <a:r>
              <a:rPr lang="en-US" baseline="30000" dirty="0" smtClean="0"/>
              <a:t>-3</a:t>
            </a:r>
            <a:r>
              <a:rPr lang="en-US" dirty="0" smtClean="0"/>
              <a:t>mm/scale division</a:t>
            </a:r>
          </a:p>
          <a:p>
            <a:r>
              <a:rPr lang="en-US" dirty="0" smtClean="0"/>
              <a:t>Mechanical amplification is usually less than 100, but it is multiplied by optical lens system. </a:t>
            </a:r>
          </a:p>
          <a:p>
            <a:r>
              <a:rPr lang="en-US" dirty="0" smtClean="0"/>
              <a:t>It is available in amplification ranges from  x500 to  x1000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MECHANICAL 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4. </a:t>
            </a:r>
            <a:r>
              <a:rPr lang="en-US" sz="3500" b="1" dirty="0" err="1" smtClean="0">
                <a:solidFill>
                  <a:srgbClr val="0070C0"/>
                </a:solidFill>
              </a:rPr>
              <a:t>Passameter</a:t>
            </a:r>
            <a:r>
              <a:rPr lang="en-US" sz="3500" b="1" dirty="0" smtClean="0">
                <a:solidFill>
                  <a:srgbClr val="0070C0"/>
                </a:solidFill>
              </a:rPr>
              <a:t> External Indicating Gauge: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 This was made by Carl </a:t>
            </a:r>
            <a:r>
              <a:rPr lang="en-US" dirty="0" err="1" smtClean="0"/>
              <a:t>Zeiss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is used for measuring external diameters as shown in figure</a:t>
            </a:r>
          </a:p>
          <a:p>
            <a:r>
              <a:rPr lang="en-US" dirty="0" smtClean="0"/>
              <a:t>It has two anvils in its bow frame, the one on the right is fixed, but the other is moveable, &amp; its position is reordered on scale by means of magnifying mechanism operating a pointer</a:t>
            </a:r>
          </a:p>
          <a:p>
            <a:r>
              <a:rPr lang="en-US" dirty="0" smtClean="0"/>
              <a:t>The scale has 40 divisions ( each representing 0.0001 in) on either side of zero line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6548-5A3F-4530-AC24-71E1172ED63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Lecture# 23 &amp; 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1172</Words>
  <Application>Microsoft Office PowerPoint</Application>
  <PresentationFormat>On-screen Show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MECHANICAL COMPARATORS</vt:lpstr>
      <vt:lpstr>MECHANICAL COMPARATORS</vt:lpstr>
      <vt:lpstr>PowerPoint Presentation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MECHANICAL COMPARATORS</vt:lpstr>
      <vt:lpstr>PowerPoint Presentation</vt:lpstr>
      <vt:lpstr>MECHANICAL COMPARATORS</vt:lpstr>
      <vt:lpstr>MECHANICAL COMPARATORS</vt:lpstr>
      <vt:lpstr>MECHANICAL COMPARATORS</vt:lpstr>
      <vt:lpstr>MECHANICAL COMPARATORS</vt:lpstr>
      <vt:lpstr>MECHANICAL COMPARATORS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lhkjfhfd</dc:title>
  <dc:creator>Engr. Gh. Sarwar</dc:creator>
  <cp:lastModifiedBy>Engr. Gh. Sarwar</cp:lastModifiedBy>
  <cp:revision>39</cp:revision>
  <dcterms:created xsi:type="dcterms:W3CDTF">2011-05-10T07:44:58Z</dcterms:created>
  <dcterms:modified xsi:type="dcterms:W3CDTF">2012-03-16T03:52:19Z</dcterms:modified>
</cp:coreProperties>
</file>